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1" r:id="rId6"/>
    <p:sldId id="269" r:id="rId7"/>
    <p:sldId id="268" r:id="rId8"/>
    <p:sldId id="262" r:id="rId9"/>
    <p:sldId id="263" r:id="rId10"/>
    <p:sldId id="270" r:id="rId11"/>
    <p:sldId id="265" r:id="rId12"/>
    <p:sldId id="266" r:id="rId13"/>
    <p:sldId id="271" r:id="rId14"/>
    <p:sldId id="267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4" r:id="rId27"/>
    <p:sldId id="283" r:id="rId28"/>
    <p:sldId id="285" r:id="rId2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158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3FB3EE-DAB3-491B-ACB7-6841FB4F917B}" type="datetimeFigureOut">
              <a:rPr lang="zh-CN" altLang="en-US" smtClean="0"/>
              <a:pPr/>
              <a:t>2017/8/16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B4219-0A6C-47BF-971E-793729189EE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91BBC-9AAB-4679-B600-A4F0B8164B6D}" type="datetimeFigureOut">
              <a:rPr lang="zh-CN" altLang="en-US" smtClean="0"/>
              <a:pPr/>
              <a:t>2017/8/16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B550-5E73-484C-A609-B7D8F74F93B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91BBC-9AAB-4679-B600-A4F0B8164B6D}" type="datetimeFigureOut">
              <a:rPr lang="zh-CN" altLang="en-US" smtClean="0"/>
              <a:pPr/>
              <a:t>2017/8/16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B550-5E73-484C-A609-B7D8F74F93B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91BBC-9AAB-4679-B600-A4F0B8164B6D}" type="datetimeFigureOut">
              <a:rPr lang="zh-CN" altLang="en-US" smtClean="0"/>
              <a:pPr/>
              <a:t>2017/8/16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B550-5E73-484C-A609-B7D8F74F93B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91BBC-9AAB-4679-B600-A4F0B8164B6D}" type="datetimeFigureOut">
              <a:rPr lang="zh-CN" altLang="en-US" smtClean="0"/>
              <a:pPr/>
              <a:t>2017/8/16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B550-5E73-484C-A609-B7D8F74F93B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91BBC-9AAB-4679-B600-A4F0B8164B6D}" type="datetimeFigureOut">
              <a:rPr lang="zh-CN" altLang="en-US" smtClean="0"/>
              <a:pPr/>
              <a:t>2017/8/16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B550-5E73-484C-A609-B7D8F74F93B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91BBC-9AAB-4679-B600-A4F0B8164B6D}" type="datetimeFigureOut">
              <a:rPr lang="zh-CN" altLang="en-US" smtClean="0"/>
              <a:pPr/>
              <a:t>2017/8/16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B550-5E73-484C-A609-B7D8F74F93B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91BBC-9AAB-4679-B600-A4F0B8164B6D}" type="datetimeFigureOut">
              <a:rPr lang="zh-CN" altLang="en-US" smtClean="0"/>
              <a:pPr/>
              <a:t>2017/8/16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B550-5E73-484C-A609-B7D8F74F93B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91BBC-9AAB-4679-B600-A4F0B8164B6D}" type="datetimeFigureOut">
              <a:rPr lang="zh-CN" altLang="en-US" smtClean="0"/>
              <a:pPr/>
              <a:t>2017/8/16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B550-5E73-484C-A609-B7D8F74F93B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91BBC-9AAB-4679-B600-A4F0B8164B6D}" type="datetimeFigureOut">
              <a:rPr lang="zh-CN" altLang="en-US" smtClean="0"/>
              <a:pPr/>
              <a:t>2017/8/16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B550-5E73-484C-A609-B7D8F74F93B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91BBC-9AAB-4679-B600-A4F0B8164B6D}" type="datetimeFigureOut">
              <a:rPr lang="zh-CN" altLang="en-US" smtClean="0"/>
              <a:pPr/>
              <a:t>2017/8/16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B550-5E73-484C-A609-B7D8F74F93B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91BBC-9AAB-4679-B600-A4F0B8164B6D}" type="datetimeFigureOut">
              <a:rPr lang="zh-CN" altLang="en-US" smtClean="0"/>
              <a:pPr/>
              <a:t>2017/8/16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B550-5E73-484C-A609-B7D8F74F93B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91BBC-9AAB-4679-B600-A4F0B8164B6D}" type="datetimeFigureOut">
              <a:rPr lang="zh-CN" altLang="en-US" smtClean="0"/>
              <a:pPr/>
              <a:t>2017/8/16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9B550-5E73-484C-A609-B7D8F74F93B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p1.ssl.qhmsg.com/t01b12a6e52b6b4c924.jpg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10700" dirty="0">
                <a:solidFill>
                  <a:schemeClr val="accent2">
                    <a:lumMod val="75000"/>
                  </a:schemeClr>
                </a:solidFill>
              </a:rPr>
              <a:t>暑</a:t>
            </a:r>
            <a:r>
              <a:rPr lang="zh-CN" altLang="en-US" sz="10700" dirty="0" smtClean="0">
                <a:solidFill>
                  <a:schemeClr val="accent2">
                    <a:lumMod val="75000"/>
                  </a:schemeClr>
                </a:solidFill>
              </a:rPr>
              <a:t>假之旅</a:t>
            </a:r>
            <a:r>
              <a:rPr lang="en-US" altLang="zh-CN" sz="10700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zh-CN" sz="10700" dirty="0" smtClean="0">
                <a:solidFill>
                  <a:schemeClr val="accent2">
                    <a:lumMod val="75000"/>
                  </a:schemeClr>
                </a:solidFill>
              </a:rPr>
            </a:br>
            <a:endParaRPr lang="zh-CN" altLang="en-US" sz="4900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356992"/>
            <a:ext cx="6400800" cy="2281808"/>
          </a:xfrm>
        </p:spPr>
        <p:txBody>
          <a:bodyPr>
            <a:normAutofit/>
          </a:bodyPr>
          <a:lstStyle/>
          <a:p>
            <a:r>
              <a:rPr lang="en-US" altLang="zh-CN" sz="4400" b="1" dirty="0" smtClean="0">
                <a:solidFill>
                  <a:schemeClr val="accent5">
                    <a:lumMod val="75000"/>
                  </a:schemeClr>
                </a:solidFill>
              </a:rPr>
              <a:t>-------</a:t>
            </a:r>
            <a:r>
              <a:rPr lang="zh-CN" altLang="en-US" sz="4400" b="1" dirty="0" smtClean="0">
                <a:solidFill>
                  <a:schemeClr val="accent5">
                    <a:lumMod val="75000"/>
                  </a:schemeClr>
                </a:solidFill>
              </a:rPr>
              <a:t>黄山</a:t>
            </a:r>
            <a:endParaRPr lang="zh-CN" altLang="en-US" sz="4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76256" y="5589240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2017</a:t>
            </a:r>
            <a:r>
              <a:rPr lang="zh-CN" altLang="en-US" dirty="0" smtClean="0"/>
              <a:t>年</a:t>
            </a:r>
            <a:r>
              <a:rPr lang="en-US" altLang="zh-CN" dirty="0" smtClean="0"/>
              <a:t>8</a:t>
            </a:r>
            <a:r>
              <a:rPr lang="zh-CN" altLang="en-US" dirty="0" smtClean="0"/>
              <a:t>月</a:t>
            </a:r>
            <a:r>
              <a:rPr lang="en-US" altLang="zh-CN" dirty="0" smtClean="0"/>
              <a:t>16</a:t>
            </a:r>
            <a:r>
              <a:rPr lang="zh-CN" altLang="en-US" dirty="0" smtClean="0"/>
              <a:t>日</a:t>
            </a:r>
            <a:endParaRPr lang="en-US" altLang="zh-CN" dirty="0" smtClean="0"/>
          </a:p>
          <a:p>
            <a:r>
              <a:rPr lang="zh-CN" altLang="en-US" dirty="0" smtClean="0"/>
              <a:t>                曾</a:t>
            </a:r>
            <a:r>
              <a:rPr lang="zh-CN" altLang="en-US" dirty="0" smtClean="0"/>
              <a:t>文雨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188640"/>
            <a:ext cx="799288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师傅握着我的手，微微用力，带着我画出小黄人的嘴。我本以为这是很简单的事情，因为小时候学过一点水粉画，我手上一发力，哎呦，小黄人的嘴就歪了，咧出一个很大很滑稽的笑容，我有点尴尬，马上减轻了力道，由着师傅握着手教我画。一勾一划间，一个栩栩如生的小黄人出现了，冲着我滑稽地大笑着。</a:t>
            </a:r>
            <a:r>
              <a:rPr lang="zh-CN" altLang="en-US" sz="3200" dirty="0" smtClean="0"/>
              <a:t> </a:t>
            </a:r>
            <a:r>
              <a:rPr lang="zh-CN" altLang="en-US" sz="3200" dirty="0" smtClean="0"/>
              <a:t>我咬了一口，咔擦一声脆响，嗯，很有味啊，师傅说</a:t>
            </a:r>
            <a:r>
              <a:rPr lang="zh-CN" altLang="en-US" sz="3200" dirty="0" smtClean="0"/>
              <a:t>这</a:t>
            </a:r>
            <a:r>
              <a:rPr lang="zh-CN" altLang="en-US" sz="3200" dirty="0" smtClean="0"/>
              <a:t>是麦芽糖做的，果然吃</a:t>
            </a:r>
            <a:r>
              <a:rPr lang="zh-CN" altLang="en-US" sz="3200" dirty="0" smtClean="0"/>
              <a:t>起来甜的腻口</a:t>
            </a:r>
            <a:r>
              <a:rPr lang="en-US" altLang="zh-CN" sz="3200" dirty="0" smtClean="0"/>
              <a:t>(≧ω≦</a:t>
            </a:r>
            <a:r>
              <a:rPr lang="en-US" altLang="zh-CN" sz="3200" dirty="0" smtClean="0"/>
              <a:t>*)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2271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第二站</a:t>
            </a:r>
            <a:endParaRPr lang="zh-CN" alt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2987824" y="2420888"/>
            <a:ext cx="2656496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9600" b="1" cap="none" spc="0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黄山</a:t>
            </a:r>
            <a:endParaRPr lang="zh-CN" altLang="en-US" sz="9600" b="1" cap="none" spc="0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制作PPT图片IMG_315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652120" y="476672"/>
            <a:ext cx="29674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天气不好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5220072" y="1556792"/>
            <a:ext cx="3786874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但缆车上风景依旧美丽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5" name="图片 4" descr="k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92080" y="3717032"/>
            <a:ext cx="3686175" cy="2724150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>
            <a:spLocks noChangeArrowheads="1"/>
          </p:cNvSpPr>
          <p:nvPr/>
        </p:nvSpPr>
        <p:spPr bwMode="auto">
          <a:xfrm>
            <a:off x="107504" y="1124744"/>
            <a:ext cx="3888432" cy="5234746"/>
          </a:xfrm>
          <a:prstGeom prst="rect">
            <a:avLst/>
          </a:prstGeom>
          <a:solidFill>
            <a:srgbClr val="FAFAFA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104742" tIns="31740" rIns="23805" bIns="3174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952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microsoft yahei"/>
                <a:cs typeface="宋体" pitchFamily="2" charset="-122"/>
              </a:rPr>
              <a:t>传说</a:t>
            </a:r>
          </a:p>
          <a:p>
            <a:pPr marL="0" marR="0" lvl="0" indent="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itchFamily="34" charset="0"/>
                <a:ea typeface="宋体" pitchFamily="2" charset="-122"/>
                <a:cs typeface="Arial" pitchFamily="34" charset="0"/>
              </a:rPr>
              <a:t>据说，明代旅行家徐霞客游览黄山后盛赞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itchFamily="34" charset="0"/>
                <a:ea typeface="宋体" pitchFamily="2" charset="-122"/>
                <a:cs typeface="Arial" pitchFamily="34" charset="0"/>
              </a:rPr>
              <a:t>:“</a:t>
            </a: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itchFamily="34" charset="0"/>
                <a:ea typeface="宋体" pitchFamily="2" charset="-122"/>
                <a:cs typeface="Arial" pitchFamily="34" charset="0"/>
              </a:rPr>
              <a:t>薄海内外，</a:t>
            </a: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宋体" pitchFamily="2" charset="-122"/>
                <a:cs typeface="Arial" pitchFamily="34" charset="0"/>
              </a:rPr>
              <a:t>  </a:t>
            </a:r>
            <a:r>
              <a:rPr lang="zh-CN" altLang="en-US" sz="2400" dirty="0" smtClean="0">
                <a:solidFill>
                  <a:srgbClr val="000000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始信峰</a:t>
            </a: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itchFamily="34" charset="0"/>
                <a:ea typeface="宋体" pitchFamily="2" charset="-122"/>
                <a:cs typeface="Arial" pitchFamily="34" charset="0"/>
              </a:rPr>
              <a:t>无如徽之黄山。登黄山，天下无山，观止矣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itchFamily="34" charset="0"/>
                <a:ea typeface="宋体" pitchFamily="2" charset="-122"/>
                <a:cs typeface="Arial" pitchFamily="34" charset="0"/>
              </a:rPr>
              <a:t>!"</a:t>
            </a: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itchFamily="34" charset="0"/>
                <a:ea typeface="宋体" pitchFamily="2" charset="-122"/>
                <a:cs typeface="Arial" pitchFamily="34" charset="0"/>
              </a:rPr>
              <a:t>康熙时太平县令陈九陛初登黄山，以为徐霞客言过其实，到了始信峰，方为黄山景色所折服，始信徐霞客所言不虚，遂于狮子林客堂壁书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itchFamily="34" charset="0"/>
                <a:ea typeface="宋体" pitchFamily="2" charset="-122"/>
                <a:cs typeface="Arial" pitchFamily="34" charset="0"/>
              </a:rPr>
              <a:t>"</a:t>
            </a: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itchFamily="34" charset="0"/>
                <a:ea typeface="宋体" pitchFamily="2" charset="-122"/>
                <a:cs typeface="Arial" pitchFamily="34" charset="0"/>
              </a:rPr>
              <a:t>岂有此理，说也不信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itchFamily="34" charset="0"/>
                <a:ea typeface="宋体" pitchFamily="2" charset="-122"/>
                <a:cs typeface="Arial" pitchFamily="34" charset="0"/>
              </a:rPr>
              <a:t>;</a:t>
            </a: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itchFamily="34" charset="0"/>
                <a:ea typeface="宋体" pitchFamily="2" charset="-122"/>
                <a:cs typeface="Arial" pitchFamily="34" charset="0"/>
              </a:rPr>
              <a:t>真正妙绝，到此方知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itchFamily="34" charset="0"/>
                <a:ea typeface="宋体" pitchFamily="2" charset="-122"/>
                <a:cs typeface="Arial" pitchFamily="34" charset="0"/>
              </a:rPr>
              <a:t>"</a:t>
            </a: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itchFamily="34" charset="0"/>
                <a:ea typeface="宋体" pitchFamily="2" charset="-122"/>
                <a:cs typeface="Arial" pitchFamily="34" charset="0"/>
              </a:rPr>
              <a:t>。这就是著名的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itchFamily="34" charset="0"/>
                <a:ea typeface="宋体" pitchFamily="2" charset="-122"/>
                <a:cs typeface="Arial" pitchFamily="34" charset="0"/>
              </a:rPr>
              <a:t>"</a:t>
            </a: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itchFamily="34" charset="0"/>
                <a:ea typeface="宋体" pitchFamily="2" charset="-122"/>
                <a:cs typeface="Arial" pitchFamily="34" charset="0"/>
              </a:rPr>
              <a:t>始信峰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itchFamily="34" charset="0"/>
                <a:ea typeface="宋体" pitchFamily="2" charset="-122"/>
                <a:cs typeface="Arial" pitchFamily="34" charset="0"/>
              </a:rPr>
              <a:t>"</a:t>
            </a: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itchFamily="34" charset="0"/>
                <a:ea typeface="宋体" pitchFamily="2" charset="-122"/>
                <a:cs typeface="Arial" pitchFamily="34" charset="0"/>
              </a:rPr>
              <a:t>的由来了。</a:t>
            </a:r>
            <a:endParaRPr kumimoji="0" lang="zh-CN" sz="2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63688" y="116632"/>
            <a:ext cx="2271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始信峰</a:t>
            </a:r>
            <a:endParaRPr lang="zh-CN" altLang="en-US" sz="5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图片 4" descr="制作PPT图片IMG_314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6564" y="0"/>
            <a:ext cx="4567436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27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4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制作PPT图片IMG_315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pic>
        <p:nvPicPr>
          <p:cNvPr id="3" name="图片 2" descr="制作PPT图片IMG_315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0500" y="0"/>
            <a:ext cx="51435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567965" y="332656"/>
            <a:ext cx="29674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始信</a:t>
            </a:r>
            <a:r>
              <a:rPr lang="zh-CN" altLang="en-US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峰顶</a:t>
            </a:r>
            <a:endParaRPr lang="zh-CN" alt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1700808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0070C0"/>
                </a:solidFill>
              </a:rPr>
              <a:t>看我的飘逸的发型，风</a:t>
            </a:r>
            <a:r>
              <a:rPr lang="zh-CN" altLang="en-US" sz="3200" dirty="0" smtClean="0">
                <a:solidFill>
                  <a:srgbClr val="0070C0"/>
                </a:solidFill>
              </a:rPr>
              <a:t>好大啊</a:t>
            </a:r>
            <a:endParaRPr lang="zh-CN" altLang="en-US" sz="32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9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制作PPT图片IMG_314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004048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932040" y="1196752"/>
            <a:ext cx="43588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/>
            </a:scene3d>
            <a:sp3d contourW="19050" prstMaterial="clear">
              <a:bevelT w="50800" h="50800"/>
              <a:contourClr>
                <a:schemeClr val="accent5">
                  <a:tint val="70000"/>
                  <a:satMod val="180000"/>
                  <a:alpha val="7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0" dirty="0" smtClean="0">
                <a:ln/>
                <a:solidFill>
                  <a:schemeClr val="accent5">
                    <a:tint val="50000"/>
                    <a:satMod val="180000"/>
                  </a:schemeClr>
                </a:solidFill>
                <a:effectLst/>
              </a:rPr>
              <a:t>始信峰的灵芝</a:t>
            </a:r>
            <a:endParaRPr lang="zh-CN" altLang="en-US" sz="5400" b="1" cap="none" spc="0" dirty="0">
              <a:ln/>
              <a:solidFill>
                <a:schemeClr val="accent5">
                  <a:tint val="50000"/>
                  <a:satMod val="180000"/>
                </a:schemeClr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76056" y="2420888"/>
            <a:ext cx="35990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我以</a:t>
            </a:r>
            <a:r>
              <a:rPr lang="zh-CN" altLang="en-US" sz="2400" dirty="0" smtClean="0"/>
              <a:t>为是蘑菇一家</a:t>
            </a:r>
            <a:endParaRPr lang="en-US" altLang="zh-CN" sz="2400" dirty="0" smtClean="0"/>
          </a:p>
          <a:p>
            <a:r>
              <a:rPr lang="en-US" altLang="zh-CN" sz="2400" dirty="0" smtClean="0"/>
              <a:t>O((</a:t>
            </a:r>
            <a:r>
              <a:rPr lang="en-US" altLang="zh-CN" sz="2400" dirty="0" smtClean="0"/>
              <a:t>≧▽≦o)</a:t>
            </a:r>
            <a:r>
              <a:rPr lang="zh-CN" altLang="en-US" sz="2400" dirty="0" smtClean="0"/>
              <a:t>太好笑了！！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制作PPT图片IMG_315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pic>
        <p:nvPicPr>
          <p:cNvPr id="3" name="图片 2" descr="制作PPT图片IMG_315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0500" y="0"/>
            <a:ext cx="51435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059832" y="404664"/>
            <a:ext cx="2271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一线天</a:t>
            </a:r>
            <a:endParaRPr lang="zh-CN" altLang="en-US" sz="54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60000"/>
                <a:lumOff val="4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43608" y="476672"/>
            <a:ext cx="7200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清人李斐有诗云：“云</a:t>
            </a:r>
            <a:r>
              <a:rPr lang="zh-CN" altLang="en-US" sz="2400" dirty="0" smtClean="0"/>
              <a:t>里石头开</a:t>
            </a:r>
            <a:r>
              <a:rPr lang="zh-CN" altLang="en-US" sz="2400" dirty="0" smtClean="0"/>
              <a:t>锦缝，从来不许嵌斜阳。何人仰见通霄路，一尺青天万丈长．”</a:t>
            </a:r>
            <a:endParaRPr lang="zh-CN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043608" y="2636912"/>
            <a:ext cx="7272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走下</a:t>
            </a:r>
            <a:r>
              <a:rPr lang="zh-CN" altLang="en-US" sz="2400" dirty="0" smtClean="0"/>
              <a:t>去感觉很陡，我的心头有点发慌，脚下一步比一步慢，还有些发抖。台阶上有些积水，我心惊肉跳地走完才发现鞋已经湿了。╮</a:t>
            </a:r>
            <a:r>
              <a:rPr lang="en-US" altLang="zh-CN" sz="2400" dirty="0" smtClean="0"/>
              <a:t>(╯▽╰)╭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制作PPT图片IMG_315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95936" y="1052736"/>
            <a:ext cx="5148064" cy="580526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811319" y="2348880"/>
            <a:ext cx="880369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幸</a:t>
            </a:r>
            <a:endParaRPr lang="en-US" altLang="zh-CN" sz="5400" b="1" cap="none" spc="0" dirty="0" smtClean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  <a:p>
            <a:pPr algn="ctr"/>
            <a:r>
              <a:rPr lang="zh-CN" altLang="en-US" sz="54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福</a:t>
            </a:r>
            <a:endParaRPr lang="en-US" altLang="zh-CN" sz="5400" b="1" dirty="0" smtClean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  <a:p>
            <a:pPr algn="ctr"/>
            <a:r>
              <a:rPr lang="zh-CN" altLang="en-US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桥</a:t>
            </a:r>
            <a:endParaRPr lang="zh-CN" altLang="en-US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3528" y="0"/>
            <a:ext cx="6207148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36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走一走，幸福桥，幸福到你家</a:t>
            </a:r>
            <a:endParaRPr lang="en-US" altLang="zh-CN" sz="3600" b="1" cap="none" spc="0" dirty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pPr algn="ctr"/>
            <a:r>
              <a:rPr lang="zh-CN" altLang="en-US" sz="3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挥</a:t>
            </a:r>
            <a:r>
              <a:rPr lang="zh-CN" altLang="en-US" sz="3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一</a:t>
            </a:r>
            <a:r>
              <a:rPr lang="zh-CN" altLang="en-US" sz="3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挥，你的手，烦恼抛九霄</a:t>
            </a:r>
            <a:endParaRPr lang="zh-CN" altLang="en-US" sz="36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制作PPT图片IMG_314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499992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220072" y="836712"/>
            <a:ext cx="3626565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我和妹妹永结同心</a:t>
            </a:r>
            <a:endParaRPr lang="zh-CN" altLang="en-U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24128" y="2924944"/>
            <a:ext cx="2279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O((≧▽≦o)</a:t>
            </a:r>
            <a:endParaRPr lang="zh-CN" alt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4499992" y="4365104"/>
            <a:ext cx="480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accent2">
                    <a:lumMod val="50000"/>
                  </a:schemeClr>
                </a:solidFill>
              </a:rPr>
              <a:t>哈哈哈哈哈哈哈哈哈</a:t>
            </a:r>
            <a:endParaRPr lang="zh-CN" altLang="en-US" sz="40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hs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5487566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876256" y="1916832"/>
            <a:ext cx="880369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altLang="zh-CN" sz="9600" b="1" cap="none" spc="0" dirty="0" smtClean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  <a:p>
            <a:pPr algn="ctr"/>
            <a:endParaRPr lang="zh-CN" altLang="en-US" sz="96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制作PPT图片IMG_317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508104" y="764704"/>
            <a:ext cx="29674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汗血宝马</a:t>
            </a:r>
            <a:endParaRPr lang="zh-CN" altLang="en-US" sz="54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04248" y="3140968"/>
            <a:ext cx="734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x</a:t>
            </a:r>
            <a:r>
              <a:rPr lang="en-US" altLang="zh-CN" dirty="0" err="1" smtClean="0"/>
              <a:t>in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ku</a:t>
            </a:r>
            <a:endParaRPr lang="en-US" altLang="zh-CN" dirty="0" smtClean="0"/>
          </a:p>
          <a:p>
            <a:r>
              <a:rPr lang="zh-CN" altLang="en-US" dirty="0" smtClean="0"/>
              <a:t>轿夫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制作PPT图片IMG_317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796136" y="1196752"/>
            <a:ext cx="2271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zh-CN" altLang="en-US" sz="54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顶呱呱</a:t>
            </a:r>
            <a:endParaRPr lang="zh-CN" alt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68144" y="2276872"/>
            <a:ext cx="2271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zh-CN" alt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顶呱呱</a:t>
            </a:r>
            <a:endParaRPr lang="zh-CN" alt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68144" y="3501008"/>
            <a:ext cx="2271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zh-CN" alt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顶呱呱</a:t>
            </a:r>
            <a:endParaRPr lang="zh-CN" alt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7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770" decel="100000"/>
                                        <p:tgtEl>
                                          <p:spTgt spid="2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0" dur="77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" dur="77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8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9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1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7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8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3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35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36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37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制作PPT图片IMG_316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072" y="476672"/>
            <a:ext cx="3744416" cy="438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制作PPT图片IMG_316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pic>
        <p:nvPicPr>
          <p:cNvPr id="3" name="图片 2" descr="制作PPT图片IMG_316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0500" y="0"/>
            <a:ext cx="51435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27784" y="476672"/>
            <a:ext cx="29674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玉屏景区</a:t>
            </a:r>
            <a:endParaRPr lang="zh-CN" altLang="en-US" sz="54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80112" y="1340768"/>
            <a:ext cx="348044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我欲与松一比高下</a:t>
            </a:r>
            <a:endParaRPr lang="zh-CN" altLang="en-US" sz="32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" dur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制作PPT图片IMG_317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3635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549080" y="5445224"/>
            <a:ext cx="211468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72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云海</a:t>
            </a:r>
            <a:endParaRPr lang="zh-CN" altLang="en-US" sz="72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512" y="3933056"/>
            <a:ext cx="24785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</a:rPr>
              <a:t>人间仙境啊</a:t>
            </a:r>
            <a:r>
              <a:rPr lang="en-US" altLang="zh-CN" dirty="0" smtClean="0">
                <a:solidFill>
                  <a:srgbClr val="0070C0"/>
                </a:solidFill>
              </a:rPr>
              <a:t>(๑°</a:t>
            </a:r>
            <a:r>
              <a:rPr lang="zh-CN" altLang="en-US" dirty="0" smtClean="0">
                <a:solidFill>
                  <a:srgbClr val="0070C0"/>
                </a:solidFill>
              </a:rPr>
              <a:t>ㅁ</a:t>
            </a:r>
            <a:r>
              <a:rPr lang="en-US" altLang="zh-CN" dirty="0" smtClean="0">
                <a:solidFill>
                  <a:srgbClr val="0070C0"/>
                </a:solidFill>
              </a:rPr>
              <a:t>°๑)ᵎᵎᵎ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制作PPT图片IMG_316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12160" y="188640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 smtClean="0"/>
              <a:t>人字瀑</a:t>
            </a:r>
            <a:endParaRPr lang="zh-CN" altLang="en-US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5220072" y="1052736"/>
            <a:ext cx="374441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一源二流，形如“人”字，宛如颜鲁公之楷书，又如李阳冰之“铁线篆”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307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pic>
        <p:nvPicPr>
          <p:cNvPr id="4" name="图片 3" descr="IMG_307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0500" y="0"/>
            <a:ext cx="51435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11560" y="4869160"/>
            <a:ext cx="7979691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1979</a:t>
            </a:r>
            <a:r>
              <a:rPr lang="zh-CN" altLang="en-US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年，邓小平视察黄山时，题名“天下名泉”</a:t>
            </a:r>
            <a:endParaRPr lang="zh-CN" alt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制作PPT图片IMG_316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52120" y="1412776"/>
            <a:ext cx="2242922" cy="28315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0070C0"/>
                </a:solidFill>
              </a:rPr>
              <a:t>42</a:t>
            </a:r>
            <a:r>
              <a:rPr lang="zh-CN" altLang="en-US" sz="4000" dirty="0" smtClean="0">
                <a:solidFill>
                  <a:srgbClr val="0070C0"/>
                </a:solidFill>
              </a:rPr>
              <a:t>摄氏度</a:t>
            </a:r>
            <a:endParaRPr lang="en-US" altLang="zh-CN" sz="4000" dirty="0" smtClean="0">
              <a:solidFill>
                <a:srgbClr val="0070C0"/>
              </a:solidFill>
            </a:endParaRPr>
          </a:p>
          <a:p>
            <a:r>
              <a:rPr lang="zh-CN" altLang="en-US" sz="4000" dirty="0" smtClean="0">
                <a:solidFill>
                  <a:srgbClr val="0070C0"/>
                </a:solidFill>
              </a:rPr>
              <a:t>好</a:t>
            </a:r>
            <a:r>
              <a:rPr lang="zh-CN" altLang="en-US" sz="4000" dirty="0" smtClean="0">
                <a:solidFill>
                  <a:srgbClr val="0070C0"/>
                </a:solidFill>
              </a:rPr>
              <a:t>玩</a:t>
            </a:r>
            <a:endParaRPr lang="en-US" altLang="zh-CN" sz="4000" dirty="0" smtClean="0">
              <a:solidFill>
                <a:srgbClr val="0070C0"/>
              </a:solidFill>
            </a:endParaRPr>
          </a:p>
          <a:p>
            <a:r>
              <a:rPr lang="zh-CN" altLang="en-US" sz="4000" dirty="0" smtClean="0">
                <a:solidFill>
                  <a:srgbClr val="0070C0"/>
                </a:solidFill>
              </a:rPr>
              <a:t>可以</a:t>
            </a:r>
            <a:r>
              <a:rPr lang="zh-CN" altLang="en-US" sz="4000" dirty="0" smtClean="0">
                <a:solidFill>
                  <a:srgbClr val="0070C0"/>
                </a:solidFill>
              </a:rPr>
              <a:t>喝</a:t>
            </a:r>
            <a:endParaRPr lang="en-US" altLang="zh-CN" sz="4000" dirty="0" smtClean="0">
              <a:solidFill>
                <a:srgbClr val="0070C0"/>
              </a:solidFill>
            </a:endParaRPr>
          </a:p>
          <a:p>
            <a:r>
              <a:rPr lang="zh-CN" altLang="en-US" sz="4000" dirty="0" smtClean="0">
                <a:solidFill>
                  <a:srgbClr val="0070C0"/>
                </a:solidFill>
              </a:rPr>
              <a:t>可</a:t>
            </a:r>
            <a:r>
              <a:rPr lang="zh-CN" altLang="en-US" sz="4000" dirty="0" smtClean="0">
                <a:solidFill>
                  <a:srgbClr val="0070C0"/>
                </a:solidFill>
              </a:rPr>
              <a:t>以泡脚</a:t>
            </a:r>
            <a:endParaRPr lang="en-US" altLang="zh-CN" sz="4000" dirty="0" smtClean="0">
              <a:solidFill>
                <a:srgbClr val="0070C0"/>
              </a:solidFill>
            </a:endParaRPr>
          </a:p>
          <a:p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508104" y="332656"/>
            <a:ext cx="29674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天下名泉</a:t>
            </a:r>
            <a:endParaRPr lang="zh-CN" altLang="en-US" sz="5400" b="1" cap="none" spc="0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5b7cca5b078abd86334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15816" y="2564904"/>
            <a:ext cx="3352800" cy="34861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03648" y="980728"/>
            <a:ext cx="57502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黄山之旅到此结束</a:t>
            </a:r>
            <a:endParaRPr lang="zh-CN" altLang="en-US" sz="5400" b="1" cap="none" spc="0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hs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5487566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876256" y="1916832"/>
            <a:ext cx="880369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altLang="zh-CN" sz="9600" b="1" cap="none" spc="0" dirty="0" smtClean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  <a:p>
            <a:pPr algn="ctr"/>
            <a:endParaRPr lang="zh-CN" altLang="en-US" sz="96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79634" y="2967335"/>
            <a:ext cx="184731" cy="30469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zh-CN" sz="9600" b="1" cap="none" spc="0" dirty="0" smtClean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  <a:p>
            <a:pPr algn="ctr"/>
            <a:endParaRPr lang="zh-CN" altLang="en-US" sz="96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68988" y="1632457"/>
            <a:ext cx="228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zh-CN" altLang="en-US" sz="9600" b="1" dirty="0">
                <a:ln w="31550" cmpd="sng">
                  <a:gradFill>
                    <a:gsLst>
                      <a:gs pos="70000">
                        <a:srgbClr val="F79646">
                          <a:shade val="50000"/>
                          <a:satMod val="190000"/>
                        </a:srgbClr>
                      </a:gs>
                      <a:gs pos="0">
                        <a:srgbClr val="F79646">
                          <a:tint val="77000"/>
                          <a:satMod val="180000"/>
                        </a:srgbClr>
                      </a:gs>
                    </a:gsLst>
                    <a:lin ang="5400000"/>
                  </a:gradFill>
                  <a:prstDash val="solid"/>
                </a:ln>
                <a:solidFill>
                  <a:srgbClr val="F79646">
                    <a:tint val="15000"/>
                    <a:satMod val="200000"/>
                  </a:srgb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到</a:t>
            </a:r>
            <a:endParaRPr lang="en-US" altLang="zh-CN" sz="9600" b="1" dirty="0">
              <a:ln w="31550" cmpd="sng">
                <a:gradFill>
                  <a:gsLst>
                    <a:gs pos="70000">
                      <a:srgbClr val="F79646">
                        <a:shade val="50000"/>
                        <a:satMod val="190000"/>
                      </a:srgbClr>
                    </a:gs>
                    <a:gs pos="0">
                      <a:srgbClr val="F79646">
                        <a:tint val="77000"/>
                        <a:satMod val="180000"/>
                      </a:srgbClr>
                    </a:gs>
                  </a:gsLst>
                  <a:lin ang="5400000"/>
                </a:gradFill>
                <a:prstDash val="solid"/>
              </a:ln>
              <a:solidFill>
                <a:srgbClr val="F79646">
                  <a:tint val="15000"/>
                  <a:satMod val="200000"/>
                </a:srgb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  <a:p>
            <a:pPr lvl="0" algn="ctr"/>
            <a:r>
              <a:rPr lang="zh-CN" altLang="en-US" sz="9600" b="1" dirty="0">
                <a:ln w="31550" cmpd="sng">
                  <a:gradFill>
                    <a:gsLst>
                      <a:gs pos="70000">
                        <a:srgbClr val="F79646">
                          <a:shade val="50000"/>
                          <a:satMod val="190000"/>
                        </a:srgbClr>
                      </a:gs>
                      <a:gs pos="0">
                        <a:srgbClr val="F79646">
                          <a:tint val="77000"/>
                          <a:satMod val="180000"/>
                        </a:srgbClr>
                      </a:gs>
                    </a:gsLst>
                    <a:lin ang="5400000"/>
                  </a:gradFill>
                  <a:prstDash val="solid"/>
                </a:ln>
                <a:solidFill>
                  <a:srgbClr val="F79646">
                    <a:tint val="15000"/>
                    <a:satMod val="200000"/>
                  </a:srgb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达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0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60000"/>
                <a:lumOff val="4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2271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第一站</a:t>
            </a:r>
            <a:endParaRPr lang="zh-CN" alt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59832" y="2420888"/>
            <a:ext cx="2656496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9600" b="1" cap="none" spc="0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老街</a:t>
            </a:r>
            <a:endParaRPr lang="zh-CN" altLang="en-US" sz="9600" b="1" cap="none" spc="0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hs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pic>
        <p:nvPicPr>
          <p:cNvPr id="3" name="图片 2" descr="制作PPT图片IMG_313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050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60000"/>
                <a:lumOff val="4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5576" y="260648"/>
            <a:ext cx="75963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/>
              <a:t>老街的路窄窄的弯弯曲曲的，一路向前蜿蜒，看不到尽头，房子是很古朴的建筑风格，小青瓦，白粉墙，颇具中国古典文化的韵味。小店一家接着一家，买文房四宝的，买手链小玩意儿的，买葛根粉的，买烧饼的，买绿豆糕的，糖人的。。。。。。</a:t>
            </a:r>
            <a:endParaRPr lang="zh-CN" altLang="en-US" sz="3600" dirty="0" smtClean="0"/>
          </a:p>
          <a:p>
            <a:endParaRPr lang="zh-CN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黄山毛峰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0152" y="476672"/>
            <a:ext cx="2095500" cy="1781176"/>
          </a:xfrm>
          <a:prstGeom prst="rect">
            <a:avLst/>
          </a:prstGeom>
          <a:noFill/>
        </p:spPr>
      </p:pic>
      <p:sp>
        <p:nvSpPr>
          <p:cNvPr id="4" name="矩形 3"/>
          <p:cNvSpPr/>
          <p:nvPr/>
        </p:nvSpPr>
        <p:spPr>
          <a:xfrm>
            <a:off x="251520" y="3140968"/>
            <a:ext cx="4572000" cy="2246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>
            <a:spAutoFit/>
          </a:bodyPr>
          <a:lstStyle/>
          <a:p>
            <a:r>
              <a:rPr lang="zh-CN" altLang="en-US" b="1" dirty="0" smtClean="0"/>
              <a:t>       </a:t>
            </a:r>
            <a:r>
              <a:rPr lang="zh-CN" altLang="en-US" sz="2000" b="1" dirty="0" smtClean="0"/>
              <a:t>黄</a:t>
            </a:r>
            <a:r>
              <a:rPr lang="zh-CN" altLang="en-US" sz="2000" b="1" dirty="0" smtClean="0"/>
              <a:t>山烧饼</a:t>
            </a:r>
            <a:endParaRPr lang="zh-CN" altLang="en-US" sz="2000" dirty="0" smtClean="0"/>
          </a:p>
          <a:p>
            <a:r>
              <a:rPr lang="zh-CN" altLang="en-US" sz="2000" dirty="0" smtClean="0"/>
              <a:t>       又名</a:t>
            </a:r>
            <a:r>
              <a:rPr lang="en-US" altLang="zh-CN" sz="2000" dirty="0" smtClean="0"/>
              <a:t>“</a:t>
            </a:r>
            <a:r>
              <a:rPr lang="zh-CN" altLang="en-US" sz="2000" dirty="0" smtClean="0"/>
              <a:t>蟹</a:t>
            </a:r>
            <a:r>
              <a:rPr lang="zh-CN" altLang="en-US" sz="2000" dirty="0" smtClean="0"/>
              <a:t>壳黄烧</a:t>
            </a:r>
            <a:r>
              <a:rPr lang="zh-CN" altLang="en-US" sz="2000" dirty="0" smtClean="0"/>
              <a:t>饼</a:t>
            </a:r>
            <a:r>
              <a:rPr lang="en-US" altLang="zh-CN" sz="2000" dirty="0" smtClean="0"/>
              <a:t>”</a:t>
            </a:r>
            <a:r>
              <a:rPr lang="zh-CN" altLang="en-US" sz="2000" dirty="0" smtClean="0"/>
              <a:t>，</a:t>
            </a:r>
            <a:r>
              <a:rPr lang="zh-CN" altLang="en-US" sz="2000" dirty="0" smtClean="0"/>
              <a:t>又称火炉饼</a:t>
            </a:r>
            <a:r>
              <a:rPr lang="zh-CN" altLang="en-US" sz="2000" dirty="0" smtClean="0"/>
              <a:t>，徽</a:t>
            </a:r>
            <a:r>
              <a:rPr lang="zh-CN" altLang="en-US" sz="2000" dirty="0" smtClean="0"/>
              <a:t>州特色小</a:t>
            </a:r>
            <a:r>
              <a:rPr lang="zh-CN" altLang="en-US" sz="2000" dirty="0" smtClean="0"/>
              <a:t>吃，是梅干菜扣肉馅的。初尝觉得有点咸咸的，很干很脆，会口渴，不过这种烧饼是越</a:t>
            </a:r>
            <a:r>
              <a:rPr lang="zh-CN" altLang="en-US" sz="2000" dirty="0" smtClean="0"/>
              <a:t>吃越香，口水越流越多</a:t>
            </a:r>
            <a:r>
              <a:rPr lang="zh-CN" altLang="en-US" sz="2000" dirty="0" smtClean="0"/>
              <a:t>，，</a:t>
            </a:r>
            <a:r>
              <a:rPr lang="zh-CN" altLang="en-US" sz="2000" dirty="0" smtClean="0"/>
              <a:t>叫我难以忘怀，所以我还带了几包回来</a:t>
            </a:r>
            <a:r>
              <a:rPr lang="en-US" altLang="zh-CN" sz="2000" dirty="0" smtClean="0"/>
              <a:t>(</a:t>
            </a:r>
            <a:r>
              <a:rPr lang="zh-CN" altLang="en-US" sz="2000" dirty="0" smtClean="0"/>
              <a:t>゜▽゜*</a:t>
            </a:r>
            <a:r>
              <a:rPr lang="en-US" altLang="zh-CN" sz="2000" dirty="0" smtClean="0"/>
              <a:t>)</a:t>
            </a:r>
            <a:endParaRPr lang="zh-CN" altLang="en-US" sz="2000" dirty="0"/>
          </a:p>
        </p:txBody>
      </p:sp>
      <p:pic>
        <p:nvPicPr>
          <p:cNvPr id="5" name="图片 4" descr="烧饼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68144" y="3429000"/>
            <a:ext cx="2547484" cy="2636912"/>
          </a:xfrm>
          <a:prstGeom prst="rect">
            <a:avLst/>
          </a:prstGeom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1520" y="435442"/>
            <a:ext cx="4788024" cy="258786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104742" tIns="31740" rIns="23805" bIns="3174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1750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2000" b="1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宋体" pitchFamily="2" charset="-122"/>
                <a:cs typeface="Arial" pitchFamily="34" charset="0"/>
              </a:rPr>
              <a:t>黄山毛峰</a:t>
            </a:r>
            <a:endParaRPr lang="en-US" altLang="zh-CN" sz="2000" dirty="0" smtClean="0"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marL="0" marR="0" lvl="0" indent="31750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2000" b="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宋体" pitchFamily="2" charset="-122"/>
                <a:cs typeface="Arial" pitchFamily="34" charset="0"/>
              </a:rPr>
              <a:t>屯溪老街的黄山毛峰，茶之极品，乃世界名茶王国中的茶王。也是历史名茶，源远流长，为历代帝王钦点贡品。亦为国际之礼茶。主产区位于黄山风景区及周边地区，干茶外形芽叶肥状匀齐，白毫显露，形似雀舌，色泽金黄隐翠，俗称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宋体" pitchFamily="2" charset="-122"/>
                <a:cs typeface="Arial" pitchFamily="34" charset="0"/>
              </a:rPr>
              <a:t>"</a:t>
            </a:r>
            <a:r>
              <a:rPr kumimoji="0" lang="zh-CN" sz="2000" b="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宋体" pitchFamily="2" charset="-122"/>
                <a:cs typeface="Arial" pitchFamily="34" charset="0"/>
              </a:rPr>
              <a:t>象牙色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宋体" pitchFamily="2" charset="-122"/>
                <a:cs typeface="Arial" pitchFamily="34" charset="0"/>
              </a:rPr>
              <a:t>"</a:t>
            </a:r>
            <a:r>
              <a:rPr kumimoji="0" lang="zh-CN" sz="2000" b="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宋体" pitchFamily="2" charset="-122"/>
                <a:cs typeface="Arial" pitchFamily="34" charset="0"/>
              </a:rPr>
              <a:t>，口感鲜爽醇和，回味甘美。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制作PPT图片IMG_313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0500" y="0"/>
            <a:ext cx="51435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475656" y="1124744"/>
            <a:ext cx="880369" cy="42473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制</a:t>
            </a:r>
            <a:endParaRPr lang="en-US" altLang="zh-CN" sz="5400" b="1" dirty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pPr algn="ctr"/>
            <a:r>
              <a:rPr lang="zh-CN" alt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作</a:t>
            </a:r>
            <a:endParaRPr lang="en-US" altLang="zh-CN" sz="5400" b="1" cap="none" spc="0" dirty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pPr algn="ctr"/>
            <a:r>
              <a:rPr lang="zh-CN" alt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芝</a:t>
            </a:r>
            <a:endParaRPr lang="en-US" altLang="zh-CN" sz="5400" b="1" dirty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pPr algn="ctr"/>
            <a:r>
              <a:rPr lang="zh-CN" alt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麻</a:t>
            </a:r>
            <a:endParaRPr lang="en-US" altLang="zh-CN" sz="5400" b="1" cap="none" spc="0" dirty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pPr algn="ctr"/>
            <a:r>
              <a:rPr lang="zh-CN" alt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糖</a:t>
            </a:r>
            <a:endParaRPr lang="zh-CN" alt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制作PPT图片IMG_313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516216" y="116632"/>
            <a:ext cx="880369" cy="67403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制</a:t>
            </a:r>
            <a:endParaRPr lang="en-US" altLang="zh-CN" sz="5400" b="1" cap="none" spc="0" dirty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pPr algn="ctr"/>
            <a:r>
              <a:rPr lang="zh-CN" alt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作</a:t>
            </a:r>
            <a:endParaRPr lang="en-US" altLang="zh-CN" sz="5400" b="1" dirty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pPr algn="ctr"/>
            <a:r>
              <a:rPr lang="zh-CN" alt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糖</a:t>
            </a:r>
            <a:endParaRPr lang="en-US" altLang="zh-CN" sz="5400" b="1" dirty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pPr algn="ctr"/>
            <a:r>
              <a:rPr lang="zh-CN" alt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人</a:t>
            </a:r>
            <a:endParaRPr lang="en-US" altLang="zh-CN" sz="5400" b="1" dirty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pPr algn="ctr"/>
            <a:endParaRPr lang="en-US" altLang="zh-CN" sz="5400" b="1" dirty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pPr algn="ctr"/>
            <a:r>
              <a:rPr lang="zh-CN" alt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小</a:t>
            </a:r>
            <a:endParaRPr lang="en-US" altLang="zh-CN" sz="5400" b="1" dirty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pPr algn="ctr"/>
            <a:r>
              <a:rPr lang="zh-CN" alt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黄</a:t>
            </a:r>
            <a:endParaRPr lang="en-US" altLang="zh-CN" sz="5400" b="1" dirty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pPr algn="ctr"/>
            <a:r>
              <a:rPr lang="zh-CN" alt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人</a:t>
            </a:r>
            <a:endParaRPr lang="en-US" altLang="zh-CN" sz="5400" b="1" dirty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</TotalTime>
  <Words>1031</Words>
  <Application>Microsoft Office PowerPoint</Application>
  <PresentationFormat>全屏显示(4:3)</PresentationFormat>
  <Paragraphs>69</Paragraphs>
  <Slides>28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29" baseType="lpstr">
      <vt:lpstr>Office 主题</vt:lpstr>
      <vt:lpstr>暑假之旅 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Administrator</cp:lastModifiedBy>
  <cp:revision>38</cp:revision>
  <dcterms:created xsi:type="dcterms:W3CDTF">2017-08-16T06:15:20Z</dcterms:created>
  <dcterms:modified xsi:type="dcterms:W3CDTF">2017-08-16T13:08:21Z</dcterms:modified>
</cp:coreProperties>
</file>